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1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6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3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0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7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4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9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4717-B0C0-8444-B0DB-8E55D798FA1C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AFE4B-84B1-CA4A-9198-C80529D1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0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our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Hillsong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553565" y="471488"/>
            <a:ext cx="8229600" cy="5654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4000" dirty="0" smtClean="0"/>
              <a:t>Your </a:t>
            </a:r>
            <a:r>
              <a:rPr lang="en-US" sz="4000" dirty="0"/>
              <a:t>grace is enough              </a:t>
            </a:r>
          </a:p>
          <a:p>
            <a:pPr marL="0" indent="0" algn="ctr">
              <a:buNone/>
            </a:pPr>
            <a:r>
              <a:rPr lang="en-US" sz="4000" dirty="0" smtClean="0"/>
              <a:t>More </a:t>
            </a:r>
            <a:r>
              <a:rPr lang="en-US" sz="4000" dirty="0"/>
              <a:t>than I need          </a:t>
            </a:r>
          </a:p>
          <a:p>
            <a:pPr marL="0" indent="0" algn="ctr">
              <a:buNone/>
            </a:pPr>
            <a:r>
              <a:rPr lang="en-US" sz="4000" dirty="0" smtClean="0"/>
              <a:t>At </a:t>
            </a:r>
            <a:r>
              <a:rPr lang="en-US" sz="4000" dirty="0"/>
              <a:t>Your word I will believe             </a:t>
            </a:r>
          </a:p>
          <a:p>
            <a:pPr marL="0" indent="0" algn="ctr">
              <a:buNone/>
            </a:pPr>
            <a:r>
              <a:rPr lang="en-US" sz="4000" dirty="0" smtClean="0"/>
              <a:t>I </a:t>
            </a:r>
            <a:r>
              <a:rPr lang="en-US" sz="4000" dirty="0"/>
              <a:t>wait for You            </a:t>
            </a:r>
          </a:p>
          <a:p>
            <a:pPr marL="0" indent="0" algn="ctr">
              <a:buNone/>
            </a:pPr>
            <a:r>
              <a:rPr lang="en-US" sz="4000" dirty="0" smtClean="0"/>
              <a:t>Draw </a:t>
            </a:r>
            <a:r>
              <a:rPr lang="en-US" sz="4000" dirty="0"/>
              <a:t>near again           </a:t>
            </a:r>
          </a:p>
          <a:p>
            <a:pPr marL="0" indent="0" algn="ctr">
              <a:buNone/>
            </a:pPr>
            <a:r>
              <a:rPr lang="en-US" sz="4000" dirty="0" smtClean="0"/>
              <a:t>Let </a:t>
            </a:r>
            <a:r>
              <a:rPr lang="en-US" sz="4000" dirty="0"/>
              <a:t>Your Spirit make me new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8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5602"/>
            <a:ext cx="8229600" cy="58005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I </a:t>
            </a:r>
            <a:r>
              <a:rPr lang="en-US" sz="4000" dirty="0"/>
              <a:t>will fall at Your feet        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I </a:t>
            </a:r>
            <a:r>
              <a:rPr lang="en-US" sz="4000" dirty="0"/>
              <a:t>will fall at Your feet             </a:t>
            </a:r>
            <a:r>
              <a:rPr lang="en-US" sz="4000" dirty="0" smtClean="0"/>
              <a:t> 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And I will worship You here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470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5844"/>
            <a:ext cx="8229600" cy="567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Your </a:t>
            </a:r>
            <a:r>
              <a:rPr lang="en-US" sz="4000" dirty="0"/>
              <a:t>presence in me                  </a:t>
            </a:r>
          </a:p>
          <a:p>
            <a:pPr marL="0" indent="0" algn="ctr">
              <a:buNone/>
            </a:pPr>
            <a:r>
              <a:rPr lang="en-US" sz="4000" dirty="0" smtClean="0"/>
              <a:t>Jesus </a:t>
            </a:r>
            <a:r>
              <a:rPr lang="en-US" sz="4000" dirty="0"/>
              <a:t>light the way         </a:t>
            </a:r>
          </a:p>
          <a:p>
            <a:pPr marL="0" indent="0" algn="ctr">
              <a:buNone/>
            </a:pPr>
            <a:r>
              <a:rPr lang="en-US" sz="4000" dirty="0" smtClean="0"/>
              <a:t>By </a:t>
            </a:r>
            <a:r>
              <a:rPr lang="en-US" sz="4000" dirty="0"/>
              <a:t>the power of Your word       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I </a:t>
            </a:r>
            <a:r>
              <a:rPr lang="en-US" sz="4000" dirty="0"/>
              <a:t>am restored       </a:t>
            </a:r>
          </a:p>
          <a:p>
            <a:pPr marL="0" indent="0" algn="ctr">
              <a:buNone/>
            </a:pPr>
            <a:r>
              <a:rPr lang="en-US" sz="4000" dirty="0" smtClean="0"/>
              <a:t>I </a:t>
            </a:r>
            <a:r>
              <a:rPr lang="en-US" sz="4000" dirty="0"/>
              <a:t>am redeemed          </a:t>
            </a:r>
          </a:p>
          <a:p>
            <a:pPr marL="0" indent="0" algn="ctr">
              <a:buNone/>
            </a:pPr>
            <a:r>
              <a:rPr lang="en-US" sz="4000" dirty="0" smtClean="0"/>
              <a:t>By </a:t>
            </a:r>
            <a:r>
              <a:rPr lang="en-US" sz="4000" dirty="0"/>
              <a:t>Your Spirit I am free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124"/>
            <a:ext cx="8229600" cy="5654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000" dirty="0" smtClean="0"/>
              <a:t>I </a:t>
            </a:r>
            <a:r>
              <a:rPr lang="en-US" sz="4000" dirty="0"/>
              <a:t>will fall at Your feet        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I </a:t>
            </a:r>
            <a:r>
              <a:rPr lang="en-US" sz="4000" dirty="0"/>
              <a:t>will fall at Your feet            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And </a:t>
            </a:r>
            <a:r>
              <a:rPr lang="en-US" sz="4000" dirty="0"/>
              <a:t>I will worship You here </a:t>
            </a:r>
          </a:p>
        </p:txBody>
      </p:sp>
    </p:spTree>
    <p:extLst>
      <p:ext uri="{BB962C8B-B14F-4D97-AF65-F5344CB8AC3E}">
        <p14:creationId xmlns:p14="http://schemas.microsoft.com/office/powerpoint/2010/main" val="306701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284"/>
            <a:ext cx="8229600" cy="5702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Freely </a:t>
            </a:r>
            <a:r>
              <a:rPr lang="en-US" sz="4000" dirty="0"/>
              <a:t>You gave it all for us                   </a:t>
            </a:r>
          </a:p>
          <a:p>
            <a:pPr marL="0" indent="0" algn="ctr">
              <a:buNone/>
            </a:pPr>
            <a:r>
              <a:rPr lang="en-US" sz="4000" dirty="0" smtClean="0"/>
              <a:t>Surrendered </a:t>
            </a:r>
            <a:r>
              <a:rPr lang="en-US" sz="4000" dirty="0"/>
              <a:t>Your life upon that cross               </a:t>
            </a:r>
          </a:p>
          <a:p>
            <a:pPr marL="0" indent="0" algn="ctr">
              <a:buNone/>
            </a:pPr>
            <a:r>
              <a:rPr lang="en-US" sz="4000" dirty="0" smtClean="0"/>
              <a:t>Great </a:t>
            </a:r>
            <a:r>
              <a:rPr lang="en-US" sz="4000" dirty="0"/>
              <a:t>is the love                 </a:t>
            </a:r>
          </a:p>
          <a:p>
            <a:pPr marL="0" indent="0" algn="ctr">
              <a:buNone/>
            </a:pPr>
            <a:r>
              <a:rPr lang="en-US" sz="4000" dirty="0" smtClean="0"/>
              <a:t>Poured </a:t>
            </a:r>
            <a:r>
              <a:rPr lang="en-US" sz="4000" dirty="0"/>
              <a:t>out for all       </a:t>
            </a:r>
          </a:p>
          <a:p>
            <a:pPr marL="0" indent="0" algn="ctr">
              <a:buNone/>
            </a:pPr>
            <a:r>
              <a:rPr lang="en-US" sz="4000" dirty="0" smtClean="0"/>
              <a:t>This </a:t>
            </a:r>
            <a:r>
              <a:rPr lang="en-US" sz="4000" dirty="0"/>
              <a:t>is our God            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389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9564"/>
            <a:ext cx="8229600" cy="568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Lifted </a:t>
            </a:r>
            <a:r>
              <a:rPr lang="en-US" sz="4000" dirty="0"/>
              <a:t>on high from death to life              </a:t>
            </a:r>
          </a:p>
          <a:p>
            <a:pPr marL="0" indent="0" algn="ctr">
              <a:buNone/>
            </a:pPr>
            <a:r>
              <a:rPr lang="en-US" sz="4000" dirty="0" smtClean="0"/>
              <a:t>Forever </a:t>
            </a:r>
            <a:r>
              <a:rPr lang="en-US" sz="4000" dirty="0"/>
              <a:t>our God is glorified              </a:t>
            </a:r>
          </a:p>
          <a:p>
            <a:pPr marL="0" indent="0" algn="ctr">
              <a:buNone/>
            </a:pPr>
            <a:r>
              <a:rPr lang="en-US" sz="4000" dirty="0" smtClean="0"/>
              <a:t>Servant </a:t>
            </a:r>
            <a:r>
              <a:rPr lang="en-US" sz="4000" dirty="0"/>
              <a:t>and King              </a:t>
            </a:r>
          </a:p>
          <a:p>
            <a:pPr marL="0" indent="0" algn="ctr">
              <a:buNone/>
            </a:pPr>
            <a:r>
              <a:rPr lang="en-US" sz="4000" dirty="0" smtClean="0"/>
              <a:t>Rescued </a:t>
            </a:r>
            <a:r>
              <a:rPr lang="en-US" sz="4000" dirty="0"/>
              <a:t>the world       </a:t>
            </a:r>
          </a:p>
          <a:p>
            <a:pPr marL="0" indent="0" algn="ctr">
              <a:buNone/>
            </a:pPr>
            <a:r>
              <a:rPr lang="en-US" sz="4000" dirty="0" smtClean="0"/>
              <a:t>This </a:t>
            </a:r>
            <a:r>
              <a:rPr lang="en-US" sz="4000" dirty="0"/>
              <a:t>is our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9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141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This is our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our God</dc:title>
  <dc:creator>Jonathan Lee</dc:creator>
  <cp:lastModifiedBy>Jonathan Lee</cp:lastModifiedBy>
  <cp:revision>2</cp:revision>
  <dcterms:created xsi:type="dcterms:W3CDTF">2013-09-04T04:17:10Z</dcterms:created>
  <dcterms:modified xsi:type="dcterms:W3CDTF">2013-09-04T04:27:27Z</dcterms:modified>
</cp:coreProperties>
</file>