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2CFA-22AE-4865-819A-8ED56B213613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73F-CBC2-4322-9E42-7C228926A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1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2CFA-22AE-4865-819A-8ED56B213613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73F-CBC2-4322-9E42-7C228926A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2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2CFA-22AE-4865-819A-8ED56B213613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73F-CBC2-4322-9E42-7C228926A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2CFA-22AE-4865-819A-8ED56B213613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73F-CBC2-4322-9E42-7C228926A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1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2CFA-22AE-4865-819A-8ED56B213613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73F-CBC2-4322-9E42-7C228926A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3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2CFA-22AE-4865-819A-8ED56B213613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73F-CBC2-4322-9E42-7C228926A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2CFA-22AE-4865-819A-8ED56B213613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73F-CBC2-4322-9E42-7C228926A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8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2CFA-22AE-4865-819A-8ED56B213613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73F-CBC2-4322-9E42-7C228926A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9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2CFA-22AE-4865-819A-8ED56B213613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73F-CBC2-4322-9E42-7C228926A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4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2CFA-22AE-4865-819A-8ED56B213613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73F-CBC2-4322-9E42-7C228926A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4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2CFA-22AE-4865-819A-8ED56B213613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73F-CBC2-4322-9E42-7C228926A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2CFA-22AE-4865-819A-8ED56B213613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5B73F-CBC2-4322-9E42-7C228926A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2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 Your Glory Fall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Father of creation, unfold Your sovereign plan         Raise up a chosen generation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>That will march through the land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All of creation is longing for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Your unveiling of power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Would you release Your anointing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Oh God let this be the hour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9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Let Your glory fall in this room      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Let it go forth from here to the nations        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Let Your fragrance rest in this place     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As we gather to seek Your 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3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Ruler of the nations the world has yet to see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The full release of Your promise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The church in victory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Turn to us Lord and touch us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Make us strong in your might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Overcome our weakness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That we could stand up and fight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50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Let Your kingdom come (let Your kingdom come)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Let Your will be done (let Your will be done)</a:t>
            </a:r>
          </a:p>
          <a:p>
            <a:pPr marL="0" indent="0">
              <a:buNone/>
            </a:pPr>
            <a:r>
              <a:rPr lang="en-US" smtClean="0">
                <a:effectLst/>
              </a:rPr>
              <a:t>Let </a:t>
            </a:r>
            <a:r>
              <a:rPr lang="en-US" dirty="0" smtClean="0">
                <a:effectLst/>
              </a:rPr>
              <a:t>us see on earth (let us see on </a:t>
            </a:r>
            <a:r>
              <a:rPr lang="en-US" smtClean="0">
                <a:effectLst/>
              </a:rPr>
              <a:t>earth)</a:t>
            </a:r>
          </a:p>
          <a:p>
            <a:pPr marL="0" indent="0">
              <a:buNone/>
            </a:pPr>
            <a:r>
              <a:rPr lang="en-US" smtClean="0">
                <a:effectLst/>
              </a:rPr>
              <a:t>The </a:t>
            </a:r>
            <a:r>
              <a:rPr lang="en-US" dirty="0" smtClean="0">
                <a:effectLst/>
              </a:rPr>
              <a:t>glory of Your 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2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Let Your Glory Fall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Your Glory Fall</dc:title>
  <dc:creator>Choi</dc:creator>
  <cp:lastModifiedBy>Choi</cp:lastModifiedBy>
  <cp:revision>1</cp:revision>
  <dcterms:created xsi:type="dcterms:W3CDTF">2013-08-30T17:38:05Z</dcterms:created>
  <dcterms:modified xsi:type="dcterms:W3CDTF">2013-08-30T17:44:20Z</dcterms:modified>
</cp:coreProperties>
</file>