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6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9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2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E68A-6568-4F1A-9497-CED6E72F30A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5542-6CB2-4A05-BDE2-1D8E3907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Who am I that You are mindful of me                        That You hear me when I call                                    Is it true You that you are thinking of me             How You love me        It's amazing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I am a friend of God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I am a friend of God           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I am a friend of God           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He calls me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God Almighty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Lord of Glory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You have called me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I am a friend of God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I am a friend of God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I </a:t>
            </a:r>
            <a:r>
              <a:rPr lang="en-US" dirty="0" smtClean="0">
                <a:effectLst/>
              </a:rPr>
              <a:t>am a friend </a:t>
            </a:r>
            <a:r>
              <a:rPr lang="en-US" smtClean="0">
                <a:effectLst/>
              </a:rPr>
              <a:t>of God</a:t>
            </a:r>
          </a:p>
          <a:p>
            <a:pPr marL="0" indent="0">
              <a:buNone/>
            </a:pPr>
            <a:r>
              <a:rPr lang="en-US" smtClean="0">
                <a:effectLst/>
              </a:rPr>
              <a:t>You </a:t>
            </a:r>
            <a:r>
              <a:rPr lang="en-US" dirty="0" smtClean="0">
                <a:effectLst/>
              </a:rPr>
              <a:t>call me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Friend of God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 of God</dc:title>
  <dc:creator>Choi</dc:creator>
  <cp:lastModifiedBy>Choi</cp:lastModifiedBy>
  <cp:revision>1</cp:revision>
  <dcterms:created xsi:type="dcterms:W3CDTF">2013-08-30T16:51:22Z</dcterms:created>
  <dcterms:modified xsi:type="dcterms:W3CDTF">2013-08-30T16:55:29Z</dcterms:modified>
</cp:coreProperties>
</file>