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8627-A153-498E-A1C3-1BF60176C1D3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A136-2F07-4B67-B153-1DA622FD3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379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8627-A153-498E-A1C3-1BF60176C1D3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A136-2F07-4B67-B153-1DA622FD3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61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8627-A153-498E-A1C3-1BF60176C1D3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A136-2F07-4B67-B153-1DA622FD3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18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8627-A153-498E-A1C3-1BF60176C1D3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A136-2F07-4B67-B153-1DA622FD3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23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8627-A153-498E-A1C3-1BF60176C1D3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A136-2F07-4B67-B153-1DA622FD3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56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8627-A153-498E-A1C3-1BF60176C1D3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A136-2F07-4B67-B153-1DA622FD3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01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8627-A153-498E-A1C3-1BF60176C1D3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A136-2F07-4B67-B153-1DA622FD3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08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8627-A153-498E-A1C3-1BF60176C1D3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A136-2F07-4B67-B153-1DA622FD3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670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8627-A153-498E-A1C3-1BF60176C1D3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A136-2F07-4B67-B153-1DA622FD3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299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8627-A153-498E-A1C3-1BF60176C1D3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A136-2F07-4B67-B153-1DA622FD3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458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8627-A153-498E-A1C3-1BF60176C1D3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A136-2F07-4B67-B153-1DA622FD3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064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28627-A153-498E-A1C3-1BF60176C1D3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CA136-2F07-4B67-B153-1DA622FD3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51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10,000 Reasons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 Redman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83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Sing like never before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O my soul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I'll worship Your holy 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Jesus, I'll worship Your holy 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I'll worship Your holy name</a:t>
            </a:r>
          </a:p>
        </p:txBody>
      </p:sp>
    </p:spTree>
    <p:extLst>
      <p:ext uri="{BB962C8B-B14F-4D97-AF65-F5344CB8AC3E}">
        <p14:creationId xmlns:p14="http://schemas.microsoft.com/office/powerpoint/2010/main" val="393454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Bless the Lord, O my soul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O my soul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Worship His holy 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Sing like never before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O my soul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I'll worship Your holy name</a:t>
            </a:r>
          </a:p>
        </p:txBody>
      </p:sp>
    </p:spTree>
    <p:extLst>
      <p:ext uri="{BB962C8B-B14F-4D97-AF65-F5344CB8AC3E}">
        <p14:creationId xmlns:p14="http://schemas.microsoft.com/office/powerpoint/2010/main" val="175193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sun comes up, it's a new day dawning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It's time to sing Your song again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Whatever may pass, and whatever lies before 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Let me be singing when the evening comes</a:t>
            </a:r>
          </a:p>
        </p:txBody>
      </p:sp>
    </p:spTree>
    <p:extLst>
      <p:ext uri="{BB962C8B-B14F-4D97-AF65-F5344CB8AC3E}">
        <p14:creationId xmlns:p14="http://schemas.microsoft.com/office/powerpoint/2010/main" val="370326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Bless the Lord, O my soul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O my soul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Worship His holy 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Sing like never before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O my soul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I'll worship Your holy name</a:t>
            </a:r>
          </a:p>
        </p:txBody>
      </p:sp>
    </p:spTree>
    <p:extLst>
      <p:ext uri="{BB962C8B-B14F-4D97-AF65-F5344CB8AC3E}">
        <p14:creationId xmlns:p14="http://schemas.microsoft.com/office/powerpoint/2010/main" val="69137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You're rich in love, and You're slow to anger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Your name is great, and Your heart is kind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For all Your goodness I will keep on singing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Ten thousand reasons for my heart to find</a:t>
            </a:r>
          </a:p>
        </p:txBody>
      </p:sp>
    </p:spTree>
    <p:extLst>
      <p:ext uri="{BB962C8B-B14F-4D97-AF65-F5344CB8AC3E}">
        <p14:creationId xmlns:p14="http://schemas.microsoft.com/office/powerpoint/2010/main" val="212958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Bless the Lord, O my soul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O my soul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Worship His holy 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Sing like never before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O my soul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I'll worship Your holy name</a:t>
            </a:r>
          </a:p>
        </p:txBody>
      </p:sp>
    </p:spTree>
    <p:extLst>
      <p:ext uri="{BB962C8B-B14F-4D97-AF65-F5344CB8AC3E}">
        <p14:creationId xmlns:p14="http://schemas.microsoft.com/office/powerpoint/2010/main" val="294905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And on that day when my strength is failing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The end draws near and my time has come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Still my soul will sing Your praise unending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Ten thousand years and then forevermore</a:t>
            </a:r>
          </a:p>
        </p:txBody>
      </p:sp>
    </p:spTree>
    <p:extLst>
      <p:ext uri="{BB962C8B-B14F-4D97-AF65-F5344CB8AC3E}">
        <p14:creationId xmlns:p14="http://schemas.microsoft.com/office/powerpoint/2010/main" val="75285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Bless the Lord, O my soul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O my soul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Worship His holy 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Sing like never before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O my soul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I'll worship Your holy name</a:t>
            </a:r>
          </a:p>
        </p:txBody>
      </p:sp>
    </p:spTree>
    <p:extLst>
      <p:ext uri="{BB962C8B-B14F-4D97-AF65-F5344CB8AC3E}">
        <p14:creationId xmlns:p14="http://schemas.microsoft.com/office/powerpoint/2010/main" val="197482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Jesus, I'll worship Your holy 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Lord, I'll worship Your holy name</a:t>
            </a:r>
          </a:p>
        </p:txBody>
      </p:sp>
    </p:spTree>
    <p:extLst>
      <p:ext uri="{BB962C8B-B14F-4D97-AF65-F5344CB8AC3E}">
        <p14:creationId xmlns:p14="http://schemas.microsoft.com/office/powerpoint/2010/main" val="156804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72</Words>
  <Application>Microsoft Office PowerPoint</Application>
  <PresentationFormat>On-screen Show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10,000 Reasons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10,000 Reasons</dc:title>
  <dc:creator>Choi</dc:creator>
  <cp:lastModifiedBy>Choi</cp:lastModifiedBy>
  <cp:revision>1</cp:revision>
  <dcterms:created xsi:type="dcterms:W3CDTF">2013-09-01T00:49:05Z</dcterms:created>
  <dcterms:modified xsi:type="dcterms:W3CDTF">2013-09-01T00:56:23Z</dcterms:modified>
</cp:coreProperties>
</file>